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7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1660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4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26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2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649742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08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120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4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612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4553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B2D5E3E-F6F4-3D44-B12D-FA13337E3F0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82372602-BB12-774F-B566-2C925B3706D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507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30DECA-E52C-4D56-96B9-718590A2E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046A95-1E4D-4EAE-9146-822CF94F0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94C9933-93E1-43FF-8BC2-8F0B7794D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3AA8CBD-7A2E-4084-A09F-484D16658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ytuł 1">
            <a:extLst>
              <a:ext uri="{FF2B5EF4-FFF2-40B4-BE49-F238E27FC236}">
                <a16:creationId xmlns:a16="http://schemas.microsoft.com/office/drawing/2014/main" id="{E7DDD687-1EFE-E24A-9519-2CBA3A578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2669" y="1480930"/>
            <a:ext cx="8447964" cy="3254321"/>
          </a:xfrm>
        </p:spPr>
        <p:txBody>
          <a:bodyPr>
            <a:normAutofit/>
          </a:bodyPr>
          <a:lstStyle/>
          <a:p>
            <a:pPr algn="l"/>
            <a:r>
              <a:rPr lang="pl-PL" sz="6600" dirty="0"/>
              <a:t>Projekt</a:t>
            </a:r>
            <a:r>
              <a:rPr lang="en-US" sz="6600" dirty="0"/>
              <a:t> – deferred</a:t>
            </a:r>
            <a:br>
              <a:rPr lang="en-US" sz="6600" dirty="0"/>
            </a:br>
            <a:r>
              <a:rPr lang="en-US" sz="6600" dirty="0"/>
              <a:t>Learning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B7B8F091-6F62-AD49-9E98-767D67EC1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668" y="4804850"/>
            <a:ext cx="5957248" cy="1086237"/>
          </a:xfrm>
        </p:spPr>
        <p:txBody>
          <a:bodyPr>
            <a:normAutofit/>
          </a:bodyPr>
          <a:lstStyle/>
          <a:p>
            <a:pPr algn="l"/>
            <a:r>
              <a:rPr lang="pl-PL" dirty="0"/>
              <a:t>Michał </a:t>
            </a:r>
            <a:r>
              <a:rPr lang="pl-PL" dirty="0" err="1"/>
              <a:t>Stawikowski</a:t>
            </a:r>
            <a:endParaRPr lang="pl-PL" dirty="0"/>
          </a:p>
          <a:p>
            <a:pPr algn="l"/>
            <a:r>
              <a:rPr lang="pl-PL" dirty="0"/>
              <a:t>Witold Merkel</a:t>
            </a:r>
          </a:p>
        </p:txBody>
      </p:sp>
    </p:spTree>
    <p:extLst>
      <p:ext uri="{BB962C8B-B14F-4D97-AF65-F5344CB8AC3E}">
        <p14:creationId xmlns:p14="http://schemas.microsoft.com/office/powerpoint/2010/main" val="2457197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CB73C468-D875-4A8E-A540-E43BF8232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4A11005-C3E1-AB44-BDF6-E62217E61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2801" y="1325322"/>
            <a:ext cx="4798243" cy="13825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/>
              <a:t>EDA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4734F2F-19FC-4D35-9BDE-5CEAD57D9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27878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D97A8A26-FD96-4968-A34A-727382AC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F3F3C8AA-91A3-5C42-B4AF-4295E1920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011" y="835161"/>
            <a:ext cx="5181835" cy="54795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A1946E43-28CB-BF4C-9849-A0AFEA4B8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698" y="3543181"/>
            <a:ext cx="5989255" cy="118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FF00B48-70AA-954A-B6E0-DB0F3A7F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8000" dirty="0"/>
              <a:t>Klasteryzacja danych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7FB348B4-2454-3F4F-8EB5-BF60DDCEA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3429000"/>
            <a:ext cx="5251622" cy="1394351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A856F58-A5D7-4041-9745-2F7213DCB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42" y="2410559"/>
            <a:ext cx="1606378" cy="781481"/>
          </a:xfrm>
          <a:prstGeom prst="rect">
            <a:avLst/>
          </a:prstGeo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3A42E2E8-38EA-F040-8F21-4C81FF7BD45A}"/>
              </a:ext>
            </a:extLst>
          </p:cNvPr>
          <p:cNvSpPr txBox="1"/>
          <p:nvPr/>
        </p:nvSpPr>
        <p:spPr>
          <a:xfrm>
            <a:off x="1927654" y="2303250"/>
            <a:ext cx="271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/>
              <a:t>Normalizacja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59544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3383118-7A86-7044-8878-3E8722ADB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107" y="441754"/>
            <a:ext cx="9601200" cy="1485900"/>
          </a:xfrm>
        </p:spPr>
        <p:txBody>
          <a:bodyPr>
            <a:normAutofit/>
          </a:bodyPr>
          <a:lstStyle/>
          <a:p>
            <a:r>
              <a:rPr lang="pl-PL" sz="8000" dirty="0"/>
              <a:t>Wybór zbiorów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2871532A-E69B-9E49-90BD-741A4342C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2107" y="2253681"/>
            <a:ext cx="9601200" cy="38317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F246D3AF-B0CF-AE4C-A469-80BF616E4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107" y="2785994"/>
            <a:ext cx="9601200" cy="3937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1079C065-366A-3B4D-B318-FF45ED976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07" y="3333181"/>
            <a:ext cx="9601200" cy="4064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CC1ACAB2-FDEF-E545-8FD2-C8D1469C5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07" y="4415883"/>
            <a:ext cx="9601200" cy="38100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0C56B03-1DE4-E744-93C1-12CA6A7B04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07" y="3887232"/>
            <a:ext cx="9601200" cy="3810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29234ECD-9C43-1A4D-A833-E47F9197D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107" y="4938299"/>
            <a:ext cx="9601200" cy="381000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0EC29121-E743-CC46-A3C8-C1E7601080F1}"/>
              </a:ext>
            </a:extLst>
          </p:cNvPr>
          <p:cNvSpPr txBox="1"/>
          <p:nvPr/>
        </p:nvSpPr>
        <p:spPr>
          <a:xfrm>
            <a:off x="1112107" y="5523470"/>
            <a:ext cx="960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Zbiory z naszej bazy o podobnej charakterystyce danych: liczba wierszy,  kolumn, zmiennych kategorycznych i numerycznych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E2C031CF-9802-EB49-AF7B-E4CEF63A6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2107" y="1756665"/>
            <a:ext cx="96012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64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D1DED0-BDAF-D149-B729-A4B12644F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pl-PL" sz="8000"/>
              <a:t>Wybór modeli</a:t>
            </a:r>
            <a:endParaRPr lang="pl-PL" sz="8000" dirty="0"/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3FAA93C6-E4F7-FF4C-92AD-74863314C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83" y="2604186"/>
            <a:ext cx="8274687" cy="3063839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B311D38-65F0-FB40-9008-0F78D3C0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0" y="0"/>
            <a:ext cx="31877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07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626CDF-4465-1242-9DD3-856F073F4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8000" dirty="0"/>
              <a:t>Weryfikacja modelów</a:t>
            </a:r>
          </a:p>
        </p:txBody>
      </p:sp>
      <p:pic>
        <p:nvPicPr>
          <p:cNvPr id="4" name="Symbol zastępczy zawartości 3">
            <a:extLst>
              <a:ext uri="{FF2B5EF4-FFF2-40B4-BE49-F238E27FC236}">
                <a16:creationId xmlns:a16="http://schemas.microsoft.com/office/drawing/2014/main" id="{BA2D7557-9D3F-6449-9B9A-83BA92FA4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973" y="2428789"/>
            <a:ext cx="7327900" cy="1219200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5CC58A68-F955-2946-9027-662F7B5A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12" y="4686301"/>
            <a:ext cx="523538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87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A9B49A3-7488-EF44-B0C7-9F03B1A4C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524" y="1834979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pl-PL" sz="8800" dirty="0"/>
              <a:t>Dziękujemy za uwagę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C6283B-D75B-854E-A9B3-BFA54BC02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151" y="4312508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Michał </a:t>
            </a:r>
            <a:r>
              <a:rPr lang="pl-PL" dirty="0" err="1"/>
              <a:t>Stawikowski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Witold Merkel</a:t>
            </a:r>
          </a:p>
        </p:txBody>
      </p:sp>
    </p:spTree>
    <p:extLst>
      <p:ext uri="{BB962C8B-B14F-4D97-AF65-F5344CB8AC3E}">
        <p14:creationId xmlns:p14="http://schemas.microsoft.com/office/powerpoint/2010/main" val="2225218066"/>
      </p:ext>
    </p:extLst>
  </p:cSld>
  <p:clrMapOvr>
    <a:masterClrMapping/>
  </p:clrMapOvr>
</p:sld>
</file>

<file path=ppt/theme/theme1.xml><?xml version="1.0" encoding="utf-8"?>
<a:theme xmlns:a="http://schemas.openxmlformats.org/drawingml/2006/main" name="Przycinanie">
  <a:themeElements>
    <a:clrScheme name="Przycinani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Przycinani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rzycinani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42</Words>
  <Application>Microsoft Macintosh PowerPoint</Application>
  <PresentationFormat>Panoramiczny</PresentationFormat>
  <Paragraphs>13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1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9" baseType="lpstr">
      <vt:lpstr>Franklin Gothic Book</vt:lpstr>
      <vt:lpstr>Przycinanie</vt:lpstr>
      <vt:lpstr>Projekt – deferred Learning</vt:lpstr>
      <vt:lpstr>EDA</vt:lpstr>
      <vt:lpstr>Klasteryzacja danych</vt:lpstr>
      <vt:lpstr>Wybór zbiorów</vt:lpstr>
      <vt:lpstr>Wybór modeli</vt:lpstr>
      <vt:lpstr>Weryfikacja modelów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Projekt – deferred Learning</dc:title>
  <dc:creator>Merkel Witold (291135)</dc:creator>
  <cp:lastModifiedBy>Merkel Witold (291135)</cp:lastModifiedBy>
  <cp:revision>7</cp:revision>
  <dcterms:created xsi:type="dcterms:W3CDTF">2019-04-23T17:48:56Z</dcterms:created>
  <dcterms:modified xsi:type="dcterms:W3CDTF">2019-04-23T19:50:16Z</dcterms:modified>
</cp:coreProperties>
</file>